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6" r:id="rId5"/>
  </p:sldMasterIdLst>
  <p:notesMasterIdLst>
    <p:notesMasterId r:id="rId11"/>
  </p:notesMasterIdLst>
  <p:handoutMasterIdLst>
    <p:handoutMasterId r:id="rId12"/>
  </p:handoutMasterIdLst>
  <p:sldIdLst>
    <p:sldId id="256" r:id="rId6"/>
    <p:sldId id="260" r:id="rId7"/>
    <p:sldId id="261" r:id="rId8"/>
    <p:sldId id="262" r:id="rId9"/>
    <p:sldId id="259" r:id="rId10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D09619-0517-1A6F-E5B1-F348D64276E5}" name="Hilken, Tim (MW)" initials="TH" userId="S::t.hilken@maastrichtuniversity.nl::fc106779-79b1-4eaa-b1d9-5a836a6fe03d" providerId="AD"/>
  <p188:author id="{E41F481D-D010-28AA-BEC2-31580B98ABB3}" name="Grigorjan, David (MW)" initials="" userId="S::david.grigorjan@maastrichtuniversity.nl::4379d900-0894-4c32-939e-58909b017fbb" providerId="AD"/>
  <p188:author id="{5C940A7E-E667-63D4-6C2E-34550234E4EA}" name="Palma, Roberta di (MW)" initials="PRd(" userId="S::r.dipalma@maastrichtuniversity.nl::f12ca7e4-4118-4532-891b-b6118a1b76f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8FA"/>
    <a:srgbClr val="F7F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9AC364-9D05-D740-A899-21328EBDADA7}" v="4" dt="2025-05-21T09:09:07.2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09"/>
    <p:restoredTop sz="94718"/>
  </p:normalViewPr>
  <p:slideViewPr>
    <p:cSldViewPr snapToGrid="0">
      <p:cViewPr varScale="1">
        <p:scale>
          <a:sx n="138" d="100"/>
          <a:sy n="138" d="100"/>
        </p:scale>
        <p:origin x="176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lma, Roberta di (MW)" userId="f12ca7e4-4118-4532-891b-b6118a1b76f2" providerId="ADAL" clId="{979AC364-9D05-D740-A899-21328EBDADA7}"/>
    <pc:docChg chg="custSel addSld delSld modSld sldOrd modMainMaster">
      <pc:chgData name="Palma, Roberta di (MW)" userId="f12ca7e4-4118-4532-891b-b6118a1b76f2" providerId="ADAL" clId="{979AC364-9D05-D740-A899-21328EBDADA7}" dt="2025-05-21T09:09:33.857" v="68" actId="680"/>
      <pc:docMkLst>
        <pc:docMk/>
      </pc:docMkLst>
      <pc:sldChg chg="del">
        <pc:chgData name="Palma, Roberta di (MW)" userId="f12ca7e4-4118-4532-891b-b6118a1b76f2" providerId="ADAL" clId="{979AC364-9D05-D740-A899-21328EBDADA7}" dt="2025-05-21T09:08:29.532" v="24" actId="2696"/>
        <pc:sldMkLst>
          <pc:docMk/>
          <pc:sldMk cId="2477851639" sldId="257"/>
        </pc:sldMkLst>
      </pc:sldChg>
      <pc:sldChg chg="addSp delSp modSp del mod">
        <pc:chgData name="Palma, Roberta di (MW)" userId="f12ca7e4-4118-4532-891b-b6118a1b76f2" providerId="ADAL" clId="{979AC364-9D05-D740-A899-21328EBDADA7}" dt="2025-05-21T09:08:30.025" v="25" actId="2696"/>
        <pc:sldMkLst>
          <pc:docMk/>
          <pc:sldMk cId="2965951036" sldId="258"/>
        </pc:sldMkLst>
        <pc:spChg chg="add mod">
          <ac:chgData name="Palma, Roberta di (MW)" userId="f12ca7e4-4118-4532-891b-b6118a1b76f2" providerId="ADAL" clId="{979AC364-9D05-D740-A899-21328EBDADA7}" dt="2025-05-21T09:06:38.648" v="1" actId="21"/>
          <ac:spMkLst>
            <pc:docMk/>
            <pc:sldMk cId="2965951036" sldId="258"/>
            <ac:spMk id="6" creationId="{3367624F-7937-1FD7-98D5-E4A547AB0608}"/>
          </ac:spMkLst>
        </pc:spChg>
        <pc:picChg chg="del">
          <ac:chgData name="Palma, Roberta di (MW)" userId="f12ca7e4-4118-4532-891b-b6118a1b76f2" providerId="ADAL" clId="{979AC364-9D05-D740-A899-21328EBDADA7}" dt="2025-05-21T09:06:38.648" v="1" actId="21"/>
          <ac:picMkLst>
            <pc:docMk/>
            <pc:sldMk cId="2965951036" sldId="258"/>
            <ac:picMk id="5" creationId="{E8074B67-491B-6AD2-7509-18C3F33909CD}"/>
          </ac:picMkLst>
        </pc:picChg>
      </pc:sldChg>
      <pc:sldChg chg="addSp delSp modSp new mod">
        <pc:chgData name="Palma, Roberta di (MW)" userId="f12ca7e4-4118-4532-891b-b6118a1b76f2" providerId="ADAL" clId="{979AC364-9D05-D740-A899-21328EBDADA7}" dt="2025-05-21T09:08:49.430" v="36" actId="1076"/>
        <pc:sldMkLst>
          <pc:docMk/>
          <pc:sldMk cId="3159034068" sldId="259"/>
        </pc:sldMkLst>
        <pc:spChg chg="del">
          <ac:chgData name="Palma, Roberta di (MW)" userId="f12ca7e4-4118-4532-891b-b6118a1b76f2" providerId="ADAL" clId="{979AC364-9D05-D740-A899-21328EBDADA7}" dt="2025-05-21T09:06:42.037" v="2"/>
          <ac:spMkLst>
            <pc:docMk/>
            <pc:sldMk cId="3159034068" sldId="259"/>
            <ac:spMk id="2" creationId="{CD1EF8A9-F952-4278-CBC4-762E60A06D5A}"/>
          </ac:spMkLst>
        </pc:spChg>
        <pc:spChg chg="add mod">
          <ac:chgData name="Palma, Roberta di (MW)" userId="f12ca7e4-4118-4532-891b-b6118a1b76f2" providerId="ADAL" clId="{979AC364-9D05-D740-A899-21328EBDADA7}" dt="2025-05-21T09:08:46.768" v="35" actId="20577"/>
          <ac:spMkLst>
            <pc:docMk/>
            <pc:sldMk cId="3159034068" sldId="259"/>
            <ac:spMk id="4" creationId="{6CA5E4B2-2AFF-62DA-CC85-BF4D0070BFBA}"/>
          </ac:spMkLst>
        </pc:spChg>
        <pc:picChg chg="add mod">
          <ac:chgData name="Palma, Roberta di (MW)" userId="f12ca7e4-4118-4532-891b-b6118a1b76f2" providerId="ADAL" clId="{979AC364-9D05-D740-A899-21328EBDADA7}" dt="2025-05-21T09:08:49.430" v="36" actId="1076"/>
          <ac:picMkLst>
            <pc:docMk/>
            <pc:sldMk cId="3159034068" sldId="259"/>
            <ac:picMk id="3" creationId="{85264495-3F69-0F4C-0F1F-BE9D36690DDE}"/>
          </ac:picMkLst>
        </pc:picChg>
      </pc:sldChg>
      <pc:sldChg chg="addSp modSp new mod ord">
        <pc:chgData name="Palma, Roberta di (MW)" userId="f12ca7e4-4118-4532-891b-b6118a1b76f2" providerId="ADAL" clId="{979AC364-9D05-D740-A899-21328EBDADA7}" dt="2025-05-21T09:09:22.948" v="66" actId="1076"/>
        <pc:sldMkLst>
          <pc:docMk/>
          <pc:sldMk cId="2918981245" sldId="260"/>
        </pc:sldMkLst>
        <pc:spChg chg="mod">
          <ac:chgData name="Palma, Roberta di (MW)" userId="f12ca7e4-4118-4532-891b-b6118a1b76f2" providerId="ADAL" clId="{979AC364-9D05-D740-A899-21328EBDADA7}" dt="2025-05-21T09:09:03.158" v="46" actId="20577"/>
          <ac:spMkLst>
            <pc:docMk/>
            <pc:sldMk cId="2918981245" sldId="260"/>
            <ac:spMk id="2" creationId="{AFF326F9-2FB4-6320-E8C6-975504AEE065}"/>
          </ac:spMkLst>
        </pc:spChg>
        <pc:spChg chg="mod">
          <ac:chgData name="Palma, Roberta di (MW)" userId="f12ca7e4-4118-4532-891b-b6118a1b76f2" providerId="ADAL" clId="{979AC364-9D05-D740-A899-21328EBDADA7}" dt="2025-05-21T09:09:00.441" v="40" actId="20577"/>
          <ac:spMkLst>
            <pc:docMk/>
            <pc:sldMk cId="2918981245" sldId="260"/>
            <ac:spMk id="3" creationId="{3C8786B5-5C9C-8DD4-149A-5D90604F97FC}"/>
          </ac:spMkLst>
        </pc:spChg>
        <pc:spChg chg="add mod">
          <ac:chgData name="Palma, Roberta di (MW)" userId="f12ca7e4-4118-4532-891b-b6118a1b76f2" providerId="ADAL" clId="{979AC364-9D05-D740-A899-21328EBDADA7}" dt="2025-05-21T09:09:22.948" v="66" actId="1076"/>
          <ac:spMkLst>
            <pc:docMk/>
            <pc:sldMk cId="2918981245" sldId="260"/>
            <ac:spMk id="5" creationId="{F945D1B9-C2D0-AB99-7D3D-3510D8F90467}"/>
          </ac:spMkLst>
        </pc:spChg>
      </pc:sldChg>
      <pc:sldChg chg="new">
        <pc:chgData name="Palma, Roberta di (MW)" userId="f12ca7e4-4118-4532-891b-b6118a1b76f2" providerId="ADAL" clId="{979AC364-9D05-D740-A899-21328EBDADA7}" dt="2025-05-21T09:09:29.703" v="67" actId="680"/>
        <pc:sldMkLst>
          <pc:docMk/>
          <pc:sldMk cId="3354404012" sldId="261"/>
        </pc:sldMkLst>
      </pc:sldChg>
      <pc:sldChg chg="new">
        <pc:chgData name="Palma, Roberta di (MW)" userId="f12ca7e4-4118-4532-891b-b6118a1b76f2" providerId="ADAL" clId="{979AC364-9D05-D740-A899-21328EBDADA7}" dt="2025-05-21T09:09:33.857" v="68" actId="680"/>
        <pc:sldMkLst>
          <pc:docMk/>
          <pc:sldMk cId="1036678929" sldId="262"/>
        </pc:sldMkLst>
      </pc:sldChg>
      <pc:sldMasterChg chg="modSp mod">
        <pc:chgData name="Palma, Roberta di (MW)" userId="f12ca7e4-4118-4532-891b-b6118a1b76f2" providerId="ADAL" clId="{979AC364-9D05-D740-A899-21328EBDADA7}" dt="2025-05-21T09:08:18.353" v="23" actId="1036"/>
        <pc:sldMasterMkLst>
          <pc:docMk/>
          <pc:sldMasterMk cId="3910534296" sldId="2147483696"/>
        </pc:sldMasterMkLst>
        <pc:spChg chg="mod">
          <ac:chgData name="Palma, Roberta di (MW)" userId="f12ca7e4-4118-4532-891b-b6118a1b76f2" providerId="ADAL" clId="{979AC364-9D05-D740-A899-21328EBDADA7}" dt="2025-05-21T09:08:18.353" v="23" actId="1036"/>
          <ac:spMkLst>
            <pc:docMk/>
            <pc:sldMasterMk cId="3910534296" sldId="2147483696"/>
            <ac:spMk id="3" creationId="{DC1824BD-4A71-9D92-FA66-0B587F6AA3B2}"/>
          </ac:spMkLst>
        </pc:spChg>
        <pc:picChg chg="mod">
          <ac:chgData name="Palma, Roberta di (MW)" userId="f12ca7e4-4118-4532-891b-b6118a1b76f2" providerId="ADAL" clId="{979AC364-9D05-D740-A899-21328EBDADA7}" dt="2025-05-21T09:07:37.183" v="13" actId="1076"/>
          <ac:picMkLst>
            <pc:docMk/>
            <pc:sldMasterMk cId="3910534296" sldId="2147483696"/>
            <ac:picMk id="6" creationId="{20C51775-8295-42EF-A7FC-02D6C0A56DC9}"/>
          </ac:picMkLst>
        </pc:picChg>
        <pc:picChg chg="mod">
          <ac:chgData name="Palma, Roberta di (MW)" userId="f12ca7e4-4118-4532-891b-b6118a1b76f2" providerId="ADAL" clId="{979AC364-9D05-D740-A899-21328EBDADA7}" dt="2025-05-21T09:07:46.601" v="16" actId="1076"/>
          <ac:picMkLst>
            <pc:docMk/>
            <pc:sldMasterMk cId="3910534296" sldId="2147483696"/>
            <ac:picMk id="7" creationId="{70A8F663-EEBC-B110-5652-B3F5BA590D76}"/>
          </ac:picMkLst>
        </pc:picChg>
        <pc:picChg chg="mod">
          <ac:chgData name="Palma, Roberta di (MW)" userId="f12ca7e4-4118-4532-891b-b6118a1b76f2" providerId="ADAL" clId="{979AC364-9D05-D740-A899-21328EBDADA7}" dt="2025-05-21T09:07:49.070" v="17" actId="1076"/>
          <ac:picMkLst>
            <pc:docMk/>
            <pc:sldMasterMk cId="3910534296" sldId="2147483696"/>
            <ac:picMk id="11" creationId="{F3C6BF93-FC6A-281D-4796-97DAAA936726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01BD6-766B-4D19-B75E-7E6A037A6BFB}" type="datetimeFigureOut">
              <a:rPr lang="en-US" smtClean="0"/>
              <a:t>5/21/25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302AA-81B1-4225-BC36-6DD3E8E9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44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D3C34-4FAE-4634-9621-7C1A1531823B}" type="datetimeFigureOut">
              <a:rPr lang="en-US" smtClean="0"/>
              <a:t>5/21/25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D1758-ED3D-4611-B861-63A1DF032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56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293348"/>
      </p:ext>
    </p:extLst>
  </p:cSld>
  <p:clrMapOvr>
    <a:masterClrMapping/>
  </p:clrMapOvr>
  <p:transition spd="slow" advClick="0">
    <p:push dir="u"/>
  </p:transition>
  <p:extLst>
    <p:ext uri="{DCECCB84-F9BA-43D5-87BE-67443E8EF086}">
      <p15:sldGuideLst xmlns:p15="http://schemas.microsoft.com/office/powerpoint/2012/main">
        <p15:guide id="1" orient="horz" pos="27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306" userDrawn="1">
          <p15:clr>
            <a:srgbClr val="FBAE40"/>
          </p15:clr>
        </p15:guide>
        <p15:guide id="5" orient="horz" pos="9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Half Picture a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72001" y="0"/>
            <a:ext cx="4572000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48865"/>
      </p:ext>
    </p:extLst>
  </p:cSld>
  <p:clrMapOvr>
    <a:masterClrMapping/>
  </p:clrMapOvr>
  <p:transition spd="slow" advClick="0">
    <p:push dir="u"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3724" y="1543050"/>
            <a:ext cx="3821113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25986" y="1543050"/>
            <a:ext cx="3821113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58140"/>
      </p:ext>
    </p:extLst>
  </p:cSld>
  <p:clrMapOvr>
    <a:masterClrMapping/>
  </p:clrMapOvr>
  <p:transition spd="slow" advClick="0">
    <p:push dir="u"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3725" y="1543050"/>
            <a:ext cx="2513188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33912" y="1543050"/>
            <a:ext cx="2513188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315406" y="1543050"/>
            <a:ext cx="2513188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82769"/>
      </p:ext>
    </p:extLst>
  </p:cSld>
  <p:clrMapOvr>
    <a:masterClrMapping/>
  </p:clrMapOvr>
  <p:transition spd="slow" advClick="0">
    <p:push dir="u"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3725" y="1543050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985433" y="1543050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93725" y="2965967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985433" y="2965967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291946" y="2965967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59037"/>
      </p:ext>
    </p:extLst>
  </p:cSld>
  <p:clrMapOvr>
    <a:masterClrMapping/>
  </p:clrMapOvr>
  <p:transition spd="slow" advClick="0">
    <p:push dir="u"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3725" y="1543050"/>
            <a:ext cx="2560108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985433" y="1543050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985433" y="2965967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291946" y="2965967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78869"/>
      </p:ext>
    </p:extLst>
  </p:cSld>
  <p:clrMapOvr>
    <a:masterClrMapping/>
  </p:clrMapOvr>
  <p:transition spd="slow" advClick="0">
    <p:push dir="u"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508125" y="1543049"/>
            <a:ext cx="2546117" cy="140841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988464" y="1543049"/>
            <a:ext cx="2546117" cy="140841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969895"/>
      </p:ext>
    </p:extLst>
  </p:cSld>
  <p:clrMapOvr>
    <a:masterClrMapping/>
  </p:clrMapOvr>
  <p:transition spd="slow" advClick="0">
    <p:push dir="u"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Mockup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35" y="1134684"/>
            <a:ext cx="2415741" cy="3528796"/>
          </a:xfrm>
          <a:prstGeom prst="rect">
            <a:avLst/>
          </a:prstGeom>
        </p:spPr>
      </p:pic>
      <p:sp>
        <p:nvSpPr>
          <p:cNvPr id="4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720840" y="1695550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877" y="1134684"/>
            <a:ext cx="2415741" cy="3528796"/>
          </a:xfrm>
          <a:prstGeom prst="rect">
            <a:avLst/>
          </a:prstGeom>
        </p:spPr>
      </p:pic>
      <p:sp>
        <p:nvSpPr>
          <p:cNvPr id="15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5022182" y="1695550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548" y="1439120"/>
            <a:ext cx="2415741" cy="3528796"/>
          </a:xfrm>
          <a:prstGeom prst="rect">
            <a:avLst/>
          </a:prstGeom>
        </p:spPr>
      </p:pic>
      <p:sp>
        <p:nvSpPr>
          <p:cNvPr id="17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7172853" y="1999986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206" y="1439120"/>
            <a:ext cx="2415741" cy="3528796"/>
          </a:xfrm>
          <a:prstGeom prst="rect">
            <a:avLst/>
          </a:prstGeom>
        </p:spPr>
      </p:pic>
      <p:sp>
        <p:nvSpPr>
          <p:cNvPr id="19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2871511" y="1999986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57437"/>
      </p:ext>
    </p:extLst>
  </p:cSld>
  <p:clrMapOvr>
    <a:masterClrMapping/>
  </p:clrMapOvr>
  <p:transition spd="slow" advClick="0">
    <p:push dir="u"/>
  </p:transition>
  <p:extLst>
    <p:ext uri="{DCECCB84-F9BA-43D5-87BE-67443E8EF086}">
      <p15:sldGuideLst xmlns:p15="http://schemas.microsoft.com/office/powerpoint/2012/main">
        <p15:guide id="1" orient="horz" pos="2934" userDrawn="1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Mockup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595314" y="1857487"/>
            <a:ext cx="7953374" cy="20268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129" y="1194045"/>
            <a:ext cx="2415741" cy="3528796"/>
          </a:xfrm>
          <a:prstGeom prst="rect">
            <a:avLst/>
          </a:prstGeom>
        </p:spPr>
      </p:pic>
      <p:sp>
        <p:nvSpPr>
          <p:cNvPr id="18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961343" y="1754911"/>
            <a:ext cx="1204382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19622"/>
      </p:ext>
    </p:extLst>
  </p:cSld>
  <p:clrMapOvr>
    <a:masterClrMapping/>
  </p:clrMapOvr>
  <p:transition spd="slow" advClick="0">
    <p:push dir="u"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Mockup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595314" y="1543050"/>
            <a:ext cx="7953374" cy="9634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706" y="1142482"/>
            <a:ext cx="2415741" cy="3528796"/>
          </a:xfrm>
          <a:prstGeom prst="rect">
            <a:avLst/>
          </a:prstGeom>
        </p:spPr>
      </p:pic>
      <p:sp>
        <p:nvSpPr>
          <p:cNvPr id="14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5118011" y="1703348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263" y="1142482"/>
            <a:ext cx="2415741" cy="3528796"/>
          </a:xfrm>
          <a:prstGeom prst="rect">
            <a:avLst/>
          </a:prstGeom>
        </p:spPr>
      </p:pic>
      <p:sp>
        <p:nvSpPr>
          <p:cNvPr id="18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6750568" y="1703348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61662"/>
      </p:ext>
    </p:extLst>
  </p:cSld>
  <p:clrMapOvr>
    <a:masterClrMapping/>
  </p:clrMapOvr>
  <p:transition spd="slow" advClick="0">
    <p:push dir="u"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Mockup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766" y="1194045"/>
            <a:ext cx="2415741" cy="3528796"/>
          </a:xfrm>
          <a:prstGeom prst="rect">
            <a:avLst/>
          </a:prstGeom>
        </p:spPr>
      </p:pic>
      <p:sp>
        <p:nvSpPr>
          <p:cNvPr id="14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2156071" y="1754911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23" y="1194045"/>
            <a:ext cx="2415741" cy="3528796"/>
          </a:xfrm>
          <a:prstGeom prst="rect">
            <a:avLst/>
          </a:prstGeom>
        </p:spPr>
      </p:pic>
      <p:sp>
        <p:nvSpPr>
          <p:cNvPr id="18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788628" y="1754911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811" y="1194045"/>
            <a:ext cx="2415741" cy="3528796"/>
          </a:xfrm>
          <a:prstGeom prst="rect">
            <a:avLst/>
          </a:prstGeom>
        </p:spPr>
      </p:pic>
      <p:sp>
        <p:nvSpPr>
          <p:cNvPr id="20" name="Picture Placeholder 25"/>
          <p:cNvSpPr>
            <a:spLocks noGrp="1"/>
          </p:cNvSpPr>
          <p:nvPr>
            <p:ph type="pic" sz="quarter" idx="19"/>
          </p:nvPr>
        </p:nvSpPr>
        <p:spPr>
          <a:xfrm>
            <a:off x="5438116" y="1754911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97967"/>
      </p:ext>
    </p:extLst>
  </p:cSld>
  <p:clrMapOvr>
    <a:masterClrMapping/>
  </p:clrMapOvr>
  <p:transition spd="slow" advClick="0">
    <p:push dir="u"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668023"/>
      </p:ext>
    </p:extLst>
  </p:cSld>
  <p:clrMapOvr>
    <a:masterClrMapping/>
  </p:clrMapOvr>
  <p:transition spd="slow" advClick="0">
    <p:push dir="u"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Mockup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362" y="1100444"/>
            <a:ext cx="2918752" cy="404305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5278966" y="1689100"/>
            <a:ext cx="2209799" cy="3454399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4994"/>
      </p:ext>
    </p:extLst>
  </p:cSld>
  <p:clrMapOvr>
    <a:masterClrMapping/>
  </p:clrMapOvr>
  <p:transition spd="slow" advClick="0">
    <p:push dir="u"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Mockup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" y="185298"/>
            <a:ext cx="3129491" cy="4571407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42733" y="575841"/>
            <a:ext cx="5294843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242416" y="959101"/>
            <a:ext cx="530468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42416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800011" y="912452"/>
            <a:ext cx="1552896" cy="2917902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76323"/>
      </p:ext>
    </p:extLst>
  </p:cSld>
  <p:clrMapOvr>
    <a:masterClrMapping/>
  </p:clrMapOvr>
  <p:transition spd="slow" advClick="0">
    <p:push dir="u"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Browser &amp; iPhon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icture Placeholder 33"/>
          <p:cNvSpPr>
            <a:spLocks noGrp="1"/>
          </p:cNvSpPr>
          <p:nvPr>
            <p:ph type="pic" sz="quarter" idx="12"/>
          </p:nvPr>
        </p:nvSpPr>
        <p:spPr>
          <a:xfrm>
            <a:off x="1614488" y="1471670"/>
            <a:ext cx="5915025" cy="3186055"/>
          </a:xfrm>
          <a:custGeom>
            <a:avLst/>
            <a:gdLst>
              <a:gd name="connsiteX0" fmla="*/ 0 w 5915025"/>
              <a:gd name="connsiteY0" fmla="*/ 0 h 3326159"/>
              <a:gd name="connsiteX1" fmla="*/ 5915025 w 5915025"/>
              <a:gd name="connsiteY1" fmla="*/ 0 h 3326159"/>
              <a:gd name="connsiteX2" fmla="*/ 5915025 w 5915025"/>
              <a:gd name="connsiteY2" fmla="*/ 3326159 h 3326159"/>
              <a:gd name="connsiteX3" fmla="*/ 0 w 5915025"/>
              <a:gd name="connsiteY3" fmla="*/ 3326159 h 332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5025" h="3326159">
                <a:moveTo>
                  <a:pt x="0" y="0"/>
                </a:moveTo>
                <a:lnTo>
                  <a:pt x="5915025" y="0"/>
                </a:lnTo>
                <a:lnTo>
                  <a:pt x="5915025" y="3326159"/>
                </a:lnTo>
                <a:lnTo>
                  <a:pt x="0" y="3326159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accent6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Freeform 20"/>
          <p:cNvSpPr/>
          <p:nvPr userDrawn="1"/>
        </p:nvSpPr>
        <p:spPr>
          <a:xfrm>
            <a:off x="1614488" y="1318534"/>
            <a:ext cx="5915025" cy="156764"/>
          </a:xfrm>
          <a:custGeom>
            <a:avLst/>
            <a:gdLst>
              <a:gd name="connsiteX0" fmla="*/ 116359 w 15763003"/>
              <a:gd name="connsiteY0" fmla="*/ 0 h 418038"/>
              <a:gd name="connsiteX1" fmla="*/ 15646645 w 15763003"/>
              <a:gd name="connsiteY1" fmla="*/ 0 h 418038"/>
              <a:gd name="connsiteX2" fmla="*/ 15763003 w 15763003"/>
              <a:gd name="connsiteY2" fmla="*/ 116359 h 418038"/>
              <a:gd name="connsiteX3" fmla="*/ 15763003 w 15763003"/>
              <a:gd name="connsiteY3" fmla="*/ 418038 h 418038"/>
              <a:gd name="connsiteX4" fmla="*/ 0 w 15763003"/>
              <a:gd name="connsiteY4" fmla="*/ 418038 h 418038"/>
              <a:gd name="connsiteX5" fmla="*/ 0 w 15763003"/>
              <a:gd name="connsiteY5" fmla="*/ 116359 h 418038"/>
              <a:gd name="connsiteX6" fmla="*/ 116359 w 15763003"/>
              <a:gd name="connsiteY6" fmla="*/ 0 h 41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63003" h="418038">
                <a:moveTo>
                  <a:pt x="116359" y="0"/>
                </a:moveTo>
                <a:lnTo>
                  <a:pt x="15646645" y="0"/>
                </a:lnTo>
                <a:cubicBezTo>
                  <a:pt x="15710907" y="0"/>
                  <a:pt x="15763003" y="52096"/>
                  <a:pt x="15763003" y="116359"/>
                </a:cubicBezTo>
                <a:lnTo>
                  <a:pt x="15763003" y="418038"/>
                </a:lnTo>
                <a:lnTo>
                  <a:pt x="0" y="418038"/>
                </a:lnTo>
                <a:lnTo>
                  <a:pt x="0" y="116359"/>
                </a:lnTo>
                <a:cubicBezTo>
                  <a:pt x="0" y="52096"/>
                  <a:pt x="52096" y="0"/>
                  <a:pt x="1163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/>
          </a:p>
        </p:txBody>
      </p:sp>
      <p:sp>
        <p:nvSpPr>
          <p:cNvPr id="22" name="Oval 21"/>
          <p:cNvSpPr/>
          <p:nvPr userDrawn="1"/>
        </p:nvSpPr>
        <p:spPr>
          <a:xfrm>
            <a:off x="1711524" y="1367661"/>
            <a:ext cx="54173" cy="541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/>
          </a:p>
        </p:txBody>
      </p:sp>
      <p:sp>
        <p:nvSpPr>
          <p:cNvPr id="23" name="Oval 22"/>
          <p:cNvSpPr/>
          <p:nvPr userDrawn="1"/>
        </p:nvSpPr>
        <p:spPr>
          <a:xfrm>
            <a:off x="1806610" y="1367661"/>
            <a:ext cx="54173" cy="541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/>
          </a:p>
        </p:txBody>
      </p:sp>
      <p:sp>
        <p:nvSpPr>
          <p:cNvPr id="24" name="Oval 23"/>
          <p:cNvSpPr/>
          <p:nvPr userDrawn="1"/>
        </p:nvSpPr>
        <p:spPr>
          <a:xfrm>
            <a:off x="1901697" y="1367661"/>
            <a:ext cx="54173" cy="5417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7154465" y="1366181"/>
            <a:ext cx="298052" cy="55653"/>
            <a:chOff x="19078575" y="3106739"/>
            <a:chExt cx="794804" cy="148407"/>
          </a:xfrm>
        </p:grpSpPr>
        <p:grpSp>
          <p:nvGrpSpPr>
            <p:cNvPr id="26" name="Group 25"/>
            <p:cNvGrpSpPr/>
            <p:nvPr/>
          </p:nvGrpSpPr>
          <p:grpSpPr>
            <a:xfrm>
              <a:off x="19736219" y="3106739"/>
              <a:ext cx="137160" cy="137160"/>
              <a:chOff x="19740165" y="3110684"/>
              <a:chExt cx="138113" cy="138113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19740165" y="3110684"/>
                <a:ext cx="138113" cy="138113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19740165" y="3110684"/>
                <a:ext cx="138113" cy="138113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Rounded Rectangle 26"/>
            <p:cNvSpPr/>
            <p:nvPr/>
          </p:nvSpPr>
          <p:spPr>
            <a:xfrm>
              <a:off x="19415125" y="3110684"/>
              <a:ext cx="144462" cy="144462"/>
            </a:xfrm>
            <a:prstGeom prst="round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6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>
              <a:off x="19078575" y="3255146"/>
              <a:ext cx="161925" cy="0"/>
            </a:xfrm>
            <a:prstGeom prst="line">
              <a:avLst/>
            </a:prstGeom>
            <a:ln w="127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Picture Placeholder 35"/>
          <p:cNvSpPr>
            <a:spLocks noGrp="1"/>
          </p:cNvSpPr>
          <p:nvPr>
            <p:ph type="pic" sz="quarter" idx="17"/>
          </p:nvPr>
        </p:nvSpPr>
        <p:spPr>
          <a:xfrm>
            <a:off x="5869461" y="2131214"/>
            <a:ext cx="1305324" cy="2409359"/>
          </a:xfrm>
          <a:custGeom>
            <a:avLst/>
            <a:gdLst>
              <a:gd name="connsiteX0" fmla="*/ 8541 w 1308021"/>
              <a:gd name="connsiteY0" fmla="*/ 0 h 2409359"/>
              <a:gd name="connsiteX1" fmla="*/ 1299480 w 1308021"/>
              <a:gd name="connsiteY1" fmla="*/ 0 h 2409359"/>
              <a:gd name="connsiteX2" fmla="*/ 1308021 w 1308021"/>
              <a:gd name="connsiteY2" fmla="*/ 8878 h 2409359"/>
              <a:gd name="connsiteX3" fmla="*/ 1308021 w 1308021"/>
              <a:gd name="connsiteY3" fmla="*/ 2400481 h 2409359"/>
              <a:gd name="connsiteX4" fmla="*/ 1299480 w 1308021"/>
              <a:gd name="connsiteY4" fmla="*/ 2409359 h 2409359"/>
              <a:gd name="connsiteX5" fmla="*/ 8541 w 1308021"/>
              <a:gd name="connsiteY5" fmla="*/ 2409359 h 2409359"/>
              <a:gd name="connsiteX6" fmla="*/ 0 w 1308021"/>
              <a:gd name="connsiteY6" fmla="*/ 2400481 h 2409359"/>
              <a:gd name="connsiteX7" fmla="*/ 0 w 1308021"/>
              <a:gd name="connsiteY7" fmla="*/ 8878 h 2409359"/>
              <a:gd name="connsiteX8" fmla="*/ 8541 w 1308021"/>
              <a:gd name="connsiteY8" fmla="*/ 0 h 240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8021" h="2409359">
                <a:moveTo>
                  <a:pt x="8541" y="0"/>
                </a:moveTo>
                <a:lnTo>
                  <a:pt x="1299480" y="0"/>
                </a:lnTo>
                <a:cubicBezTo>
                  <a:pt x="1304198" y="0"/>
                  <a:pt x="1308021" y="3975"/>
                  <a:pt x="1308021" y="8878"/>
                </a:cubicBezTo>
                <a:lnTo>
                  <a:pt x="1308021" y="2400481"/>
                </a:lnTo>
                <a:cubicBezTo>
                  <a:pt x="1308021" y="2405384"/>
                  <a:pt x="1304198" y="2409359"/>
                  <a:pt x="1299480" y="2409359"/>
                </a:cubicBezTo>
                <a:lnTo>
                  <a:pt x="8541" y="2409359"/>
                </a:lnTo>
                <a:cubicBezTo>
                  <a:pt x="3824" y="2409359"/>
                  <a:pt x="0" y="2405384"/>
                  <a:pt x="0" y="2400481"/>
                </a:cubicBezTo>
                <a:lnTo>
                  <a:pt x="0" y="8878"/>
                </a:lnTo>
                <a:cubicBezTo>
                  <a:pt x="0" y="3975"/>
                  <a:pt x="3824" y="0"/>
                  <a:pt x="8541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6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09308"/>
      </p:ext>
    </p:extLst>
  </p:cSld>
  <p:clrMapOvr>
    <a:masterClrMapping/>
  </p:clrMapOvr>
  <p:transition spd="slow" advClick="0">
    <p:push dir="u"/>
  </p:transition>
  <p:extLst>
    <p:ext uri="{DCECCB84-F9BA-43D5-87BE-67443E8EF086}">
      <p15:sldGuideLst xmlns:p15="http://schemas.microsoft.com/office/powerpoint/2012/main">
        <p15:guide id="1" orient="horz" pos="2934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595314" y="1934633"/>
            <a:ext cx="7953374" cy="18725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35" y="1432135"/>
            <a:ext cx="5027326" cy="3049841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957511" y="1714500"/>
            <a:ext cx="3635375" cy="23241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37694"/>
      </p:ext>
    </p:extLst>
  </p:cSld>
  <p:clrMapOvr>
    <a:masterClrMapping/>
  </p:clrMapOvr>
  <p:transition spd="slow" advClick="0">
    <p:push dir="u"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593382"/>
      </p:ext>
    </p:extLst>
  </p:cSld>
  <p:clrMapOvr>
    <a:masterClrMapping/>
  </p:clrMapOvr>
  <p:transition spd="slow" advClick="0">
    <p:push dir="u"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650309"/>
      </p:ext>
    </p:extLst>
  </p:cSld>
  <p:clrMapOvr>
    <a:masterClrMapping/>
  </p:clrMapOvr>
  <p:transition spd="slow" advClick="0">
    <p:push dir="u"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172483"/>
      </p:ext>
    </p:extLst>
  </p:cSld>
  <p:clrMapOvr>
    <a:masterClrMapping/>
  </p:clrMapOvr>
  <p:transition spd="slow" advClick="0">
    <p:push dir="u"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51993"/>
      </p:ext>
    </p:extLst>
  </p:cSld>
  <p:clrMapOvr>
    <a:masterClrMapping/>
  </p:clrMapOvr>
  <p:transition spd="slow" advClick="0">
    <p:push dir="u"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Mini Half Picture a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25986" y="1543050"/>
            <a:ext cx="3821113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74453"/>
      </p:ext>
    </p:extLst>
  </p:cSld>
  <p:clrMapOvr>
    <a:masterClrMapping/>
  </p:clrMapOvr>
  <p:transition spd="slow" advClick="0">
    <p:push dir="u"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Mini Half Picture 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593725" y="1543050"/>
            <a:ext cx="7953375" cy="274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93725" y="1543050"/>
            <a:ext cx="3821113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90018"/>
      </p:ext>
    </p:extLst>
  </p:cSld>
  <p:clrMapOvr>
    <a:masterClrMapping/>
  </p:clrMapOvr>
  <p:transition spd="slow" advClick="0">
    <p:push dir="u"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500374"/>
      </p:ext>
    </p:extLst>
  </p:cSld>
  <p:clrMapOvr>
    <a:masterClrMapping/>
  </p:clrMapOvr>
  <p:transition spd="slow" advClick="0">
    <p:push dir="u"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, Mission &amp; Valu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1543050"/>
            <a:ext cx="3152716" cy="2743200"/>
          </a:xfrm>
          <a:custGeom>
            <a:avLst/>
            <a:gdLst>
              <a:gd name="connsiteX0" fmla="*/ 0 w 9516533"/>
              <a:gd name="connsiteY0" fmla="*/ 0 h 8280400"/>
              <a:gd name="connsiteX1" fmla="*/ 5376333 w 9516533"/>
              <a:gd name="connsiteY1" fmla="*/ 0 h 8280400"/>
              <a:gd name="connsiteX2" fmla="*/ 9516533 w 9516533"/>
              <a:gd name="connsiteY2" fmla="*/ 4140200 h 8280400"/>
              <a:gd name="connsiteX3" fmla="*/ 5376333 w 9516533"/>
              <a:gd name="connsiteY3" fmla="*/ 8280400 h 8280400"/>
              <a:gd name="connsiteX4" fmla="*/ 0 w 9516533"/>
              <a:gd name="connsiteY4" fmla="*/ 8280400 h 828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6533" h="8280400">
                <a:moveTo>
                  <a:pt x="0" y="0"/>
                </a:moveTo>
                <a:lnTo>
                  <a:pt x="5376333" y="0"/>
                </a:lnTo>
                <a:cubicBezTo>
                  <a:pt x="7662902" y="0"/>
                  <a:pt x="9516533" y="1853631"/>
                  <a:pt x="9516533" y="4140200"/>
                </a:cubicBezTo>
                <a:cubicBezTo>
                  <a:pt x="9516533" y="6426769"/>
                  <a:pt x="7662902" y="8280400"/>
                  <a:pt x="5376333" y="8280400"/>
                </a:cubicBezTo>
                <a:lnTo>
                  <a:pt x="0" y="8280400"/>
                </a:lnTo>
                <a:close/>
              </a:path>
            </a:pathLst>
          </a:cu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4647"/>
      </p:ext>
    </p:extLst>
  </p:cSld>
  <p:clrMapOvr>
    <a:masterClrMapping/>
  </p:clrMapOvr>
  <p:transition spd="slow" advClick="0">
    <p:push dir="u"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Half Picture at Lef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986213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30330"/>
      </p:ext>
    </p:extLst>
  </p:cSld>
  <p:clrMapOvr>
    <a:masterClrMapping/>
  </p:clrMapOvr>
  <p:transition spd="slow" advClick="0">
    <p:push dir="u"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Half Picture at Lef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83192"/>
      </p:ext>
    </p:extLst>
  </p:cSld>
  <p:clrMapOvr>
    <a:masterClrMapping/>
  </p:clrMapOvr>
  <p:transition spd="slow" advClick="0">
    <p:push dir="u"/>
  </p:transition>
  <p:extLst>
    <p:ext uri="{DCECCB84-F9BA-43D5-87BE-67443E8EF086}">
      <p15:sldGuideLst xmlns:p15="http://schemas.microsoft.com/office/powerpoint/2012/main">
        <p15:guide id="0" orient="horz" pos="972">
          <p15:clr>
            <a:srgbClr val="FBAE40"/>
          </p15:clr>
        </p15:guide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Half Picture a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72001" y="0"/>
            <a:ext cx="4572000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33334"/>
      </p:ext>
    </p:extLst>
  </p:cSld>
  <p:clrMapOvr>
    <a:masterClrMapping/>
  </p:clrMapOvr>
  <p:transition spd="slow" advClick="0">
    <p:push dir="u"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3724" y="1543050"/>
            <a:ext cx="3821113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25986" y="1543050"/>
            <a:ext cx="3821113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09817"/>
      </p:ext>
    </p:extLst>
  </p:cSld>
  <p:clrMapOvr>
    <a:masterClrMapping/>
  </p:clrMapOvr>
  <p:transition spd="slow" advClick="0">
    <p:push dir="u"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3725" y="1543050"/>
            <a:ext cx="2513188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33912" y="1543050"/>
            <a:ext cx="2513188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315406" y="1543050"/>
            <a:ext cx="2513188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93897"/>
      </p:ext>
    </p:extLst>
  </p:cSld>
  <p:clrMapOvr>
    <a:masterClrMapping/>
  </p:clrMapOvr>
  <p:transition spd="slow" advClick="0">
    <p:push dir="u"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3725" y="1543050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985433" y="1543050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93725" y="2965967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985433" y="2965967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291946" y="2965967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57124"/>
      </p:ext>
    </p:extLst>
  </p:cSld>
  <p:clrMapOvr>
    <a:masterClrMapping/>
  </p:clrMapOvr>
  <p:transition spd="slow" advClick="0">
    <p:push dir="u"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3725" y="1543050"/>
            <a:ext cx="2560108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985433" y="1543050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985433" y="2965967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291946" y="2965967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40481"/>
      </p:ext>
    </p:extLst>
  </p:cSld>
  <p:clrMapOvr>
    <a:masterClrMapping/>
  </p:clrMapOvr>
  <p:transition spd="slow" advClick="0">
    <p:push dir="u"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508125" y="1543049"/>
            <a:ext cx="2546117" cy="140841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988464" y="1543049"/>
            <a:ext cx="2546117" cy="140841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482068"/>
      </p:ext>
    </p:extLst>
  </p:cSld>
  <p:clrMapOvr>
    <a:masterClrMapping/>
  </p:clrMapOvr>
  <p:transition spd="slow" advClick="0">
    <p:push dir="u"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Mockup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35" y="1134684"/>
            <a:ext cx="2415741" cy="3528796"/>
          </a:xfrm>
          <a:prstGeom prst="rect">
            <a:avLst/>
          </a:prstGeom>
        </p:spPr>
      </p:pic>
      <p:sp>
        <p:nvSpPr>
          <p:cNvPr id="4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720840" y="1695550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877" y="1134684"/>
            <a:ext cx="2415741" cy="3528796"/>
          </a:xfrm>
          <a:prstGeom prst="rect">
            <a:avLst/>
          </a:prstGeom>
        </p:spPr>
      </p:pic>
      <p:sp>
        <p:nvSpPr>
          <p:cNvPr id="15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5022182" y="1695550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548" y="1439120"/>
            <a:ext cx="2415741" cy="3528796"/>
          </a:xfrm>
          <a:prstGeom prst="rect">
            <a:avLst/>
          </a:prstGeom>
        </p:spPr>
      </p:pic>
      <p:sp>
        <p:nvSpPr>
          <p:cNvPr id="17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7172853" y="1999986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206" y="1439120"/>
            <a:ext cx="2415741" cy="3528796"/>
          </a:xfrm>
          <a:prstGeom prst="rect">
            <a:avLst/>
          </a:prstGeom>
        </p:spPr>
      </p:pic>
      <p:sp>
        <p:nvSpPr>
          <p:cNvPr id="19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2871511" y="1999986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90384"/>
      </p:ext>
    </p:extLst>
  </p:cSld>
  <p:clrMapOvr>
    <a:masterClrMapping/>
  </p:clrMapOvr>
  <p:transition spd="slow" advClick="0">
    <p:push dir="u"/>
  </p:transition>
  <p:extLst>
    <p:ext uri="{DCECCB84-F9BA-43D5-87BE-67443E8EF086}">
      <p15:sldGuideLst xmlns:p15="http://schemas.microsoft.com/office/powerpoint/2012/main">
        <p15:guide id="1" orient="horz" pos="2934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41655"/>
      </p:ext>
    </p:extLst>
  </p:cSld>
  <p:clrMapOvr>
    <a:masterClrMapping/>
  </p:clrMapOvr>
  <p:transition spd="slow" advClick="0">
    <p:push dir="u"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Mockup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595314" y="1857487"/>
            <a:ext cx="7953374" cy="20268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129" y="1194045"/>
            <a:ext cx="2415741" cy="3528796"/>
          </a:xfrm>
          <a:prstGeom prst="rect">
            <a:avLst/>
          </a:prstGeom>
        </p:spPr>
      </p:pic>
      <p:sp>
        <p:nvSpPr>
          <p:cNvPr id="18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961343" y="1754911"/>
            <a:ext cx="1204382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86196"/>
      </p:ext>
    </p:extLst>
  </p:cSld>
  <p:clrMapOvr>
    <a:masterClrMapping/>
  </p:clrMapOvr>
  <p:transition spd="slow" advClick="0">
    <p:push dir="u"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Mockup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595314" y="1543050"/>
            <a:ext cx="7953374" cy="9634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706" y="1142482"/>
            <a:ext cx="2415741" cy="3528796"/>
          </a:xfrm>
          <a:prstGeom prst="rect">
            <a:avLst/>
          </a:prstGeom>
        </p:spPr>
      </p:pic>
      <p:sp>
        <p:nvSpPr>
          <p:cNvPr id="14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5118011" y="1703348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263" y="1142482"/>
            <a:ext cx="2415741" cy="3528796"/>
          </a:xfrm>
          <a:prstGeom prst="rect">
            <a:avLst/>
          </a:prstGeom>
        </p:spPr>
      </p:pic>
      <p:sp>
        <p:nvSpPr>
          <p:cNvPr id="18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6750568" y="1703348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5289"/>
      </p:ext>
    </p:extLst>
  </p:cSld>
  <p:clrMapOvr>
    <a:masterClrMapping/>
  </p:clrMapOvr>
  <p:transition spd="slow" advClick="0">
    <p:push dir="u"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Mockup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766" y="1194045"/>
            <a:ext cx="2415741" cy="3528796"/>
          </a:xfrm>
          <a:prstGeom prst="rect">
            <a:avLst/>
          </a:prstGeom>
        </p:spPr>
      </p:pic>
      <p:sp>
        <p:nvSpPr>
          <p:cNvPr id="14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2156071" y="1754911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23" y="1194045"/>
            <a:ext cx="2415741" cy="3528796"/>
          </a:xfrm>
          <a:prstGeom prst="rect">
            <a:avLst/>
          </a:prstGeom>
        </p:spPr>
      </p:pic>
      <p:sp>
        <p:nvSpPr>
          <p:cNvPr id="18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788628" y="1754911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811" y="1194045"/>
            <a:ext cx="2415741" cy="3528796"/>
          </a:xfrm>
          <a:prstGeom prst="rect">
            <a:avLst/>
          </a:prstGeom>
        </p:spPr>
      </p:pic>
      <p:sp>
        <p:nvSpPr>
          <p:cNvPr id="20" name="Picture Placeholder 25"/>
          <p:cNvSpPr>
            <a:spLocks noGrp="1"/>
          </p:cNvSpPr>
          <p:nvPr>
            <p:ph type="pic" sz="quarter" idx="19"/>
          </p:nvPr>
        </p:nvSpPr>
        <p:spPr>
          <a:xfrm>
            <a:off x="5438116" y="1754911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20337"/>
      </p:ext>
    </p:extLst>
  </p:cSld>
  <p:clrMapOvr>
    <a:masterClrMapping/>
  </p:clrMapOvr>
  <p:transition spd="slow" advClick="0">
    <p:push dir="u"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Mockup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362" y="1100444"/>
            <a:ext cx="2918752" cy="404305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5278966" y="1689100"/>
            <a:ext cx="2209799" cy="3454399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62252"/>
      </p:ext>
    </p:extLst>
  </p:cSld>
  <p:clrMapOvr>
    <a:masterClrMapping/>
  </p:clrMapOvr>
  <p:transition spd="slow" advClick="0">
    <p:push dir="u"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Mockup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" y="185298"/>
            <a:ext cx="3129491" cy="4571407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42733" y="575841"/>
            <a:ext cx="5294843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242416" y="959101"/>
            <a:ext cx="530468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42416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800011" y="912452"/>
            <a:ext cx="1552896" cy="2917902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00785"/>
      </p:ext>
    </p:extLst>
  </p:cSld>
  <p:clrMapOvr>
    <a:masterClrMapping/>
  </p:clrMapOvr>
  <p:transition spd="slow" advClick="0">
    <p:push dir="u"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Browser &amp; iPhon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icture Placeholder 33"/>
          <p:cNvSpPr>
            <a:spLocks noGrp="1"/>
          </p:cNvSpPr>
          <p:nvPr>
            <p:ph type="pic" sz="quarter" idx="12"/>
          </p:nvPr>
        </p:nvSpPr>
        <p:spPr>
          <a:xfrm>
            <a:off x="1614488" y="1471670"/>
            <a:ext cx="5915025" cy="3186055"/>
          </a:xfrm>
          <a:custGeom>
            <a:avLst/>
            <a:gdLst>
              <a:gd name="connsiteX0" fmla="*/ 0 w 5915025"/>
              <a:gd name="connsiteY0" fmla="*/ 0 h 3326159"/>
              <a:gd name="connsiteX1" fmla="*/ 5915025 w 5915025"/>
              <a:gd name="connsiteY1" fmla="*/ 0 h 3326159"/>
              <a:gd name="connsiteX2" fmla="*/ 5915025 w 5915025"/>
              <a:gd name="connsiteY2" fmla="*/ 3326159 h 3326159"/>
              <a:gd name="connsiteX3" fmla="*/ 0 w 5915025"/>
              <a:gd name="connsiteY3" fmla="*/ 3326159 h 332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5025" h="3326159">
                <a:moveTo>
                  <a:pt x="0" y="0"/>
                </a:moveTo>
                <a:lnTo>
                  <a:pt x="5915025" y="0"/>
                </a:lnTo>
                <a:lnTo>
                  <a:pt x="5915025" y="3326159"/>
                </a:lnTo>
                <a:lnTo>
                  <a:pt x="0" y="3326159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accent6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Freeform 20"/>
          <p:cNvSpPr/>
          <p:nvPr userDrawn="1"/>
        </p:nvSpPr>
        <p:spPr>
          <a:xfrm>
            <a:off x="1614488" y="1318534"/>
            <a:ext cx="5915025" cy="156764"/>
          </a:xfrm>
          <a:custGeom>
            <a:avLst/>
            <a:gdLst>
              <a:gd name="connsiteX0" fmla="*/ 116359 w 15763003"/>
              <a:gd name="connsiteY0" fmla="*/ 0 h 418038"/>
              <a:gd name="connsiteX1" fmla="*/ 15646645 w 15763003"/>
              <a:gd name="connsiteY1" fmla="*/ 0 h 418038"/>
              <a:gd name="connsiteX2" fmla="*/ 15763003 w 15763003"/>
              <a:gd name="connsiteY2" fmla="*/ 116359 h 418038"/>
              <a:gd name="connsiteX3" fmla="*/ 15763003 w 15763003"/>
              <a:gd name="connsiteY3" fmla="*/ 418038 h 418038"/>
              <a:gd name="connsiteX4" fmla="*/ 0 w 15763003"/>
              <a:gd name="connsiteY4" fmla="*/ 418038 h 418038"/>
              <a:gd name="connsiteX5" fmla="*/ 0 w 15763003"/>
              <a:gd name="connsiteY5" fmla="*/ 116359 h 418038"/>
              <a:gd name="connsiteX6" fmla="*/ 116359 w 15763003"/>
              <a:gd name="connsiteY6" fmla="*/ 0 h 41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63003" h="418038">
                <a:moveTo>
                  <a:pt x="116359" y="0"/>
                </a:moveTo>
                <a:lnTo>
                  <a:pt x="15646645" y="0"/>
                </a:lnTo>
                <a:cubicBezTo>
                  <a:pt x="15710907" y="0"/>
                  <a:pt x="15763003" y="52096"/>
                  <a:pt x="15763003" y="116359"/>
                </a:cubicBezTo>
                <a:lnTo>
                  <a:pt x="15763003" y="418038"/>
                </a:lnTo>
                <a:lnTo>
                  <a:pt x="0" y="418038"/>
                </a:lnTo>
                <a:lnTo>
                  <a:pt x="0" y="116359"/>
                </a:lnTo>
                <a:cubicBezTo>
                  <a:pt x="0" y="52096"/>
                  <a:pt x="52096" y="0"/>
                  <a:pt x="1163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/>
          </a:p>
        </p:txBody>
      </p:sp>
      <p:sp>
        <p:nvSpPr>
          <p:cNvPr id="22" name="Oval 21"/>
          <p:cNvSpPr/>
          <p:nvPr userDrawn="1"/>
        </p:nvSpPr>
        <p:spPr>
          <a:xfrm>
            <a:off x="1711524" y="1367661"/>
            <a:ext cx="54173" cy="541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/>
          </a:p>
        </p:txBody>
      </p:sp>
      <p:sp>
        <p:nvSpPr>
          <p:cNvPr id="23" name="Oval 22"/>
          <p:cNvSpPr/>
          <p:nvPr userDrawn="1"/>
        </p:nvSpPr>
        <p:spPr>
          <a:xfrm>
            <a:off x="1806610" y="1367661"/>
            <a:ext cx="54173" cy="541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/>
          </a:p>
        </p:txBody>
      </p:sp>
      <p:sp>
        <p:nvSpPr>
          <p:cNvPr id="24" name="Oval 23"/>
          <p:cNvSpPr/>
          <p:nvPr userDrawn="1"/>
        </p:nvSpPr>
        <p:spPr>
          <a:xfrm>
            <a:off x="1901697" y="1367661"/>
            <a:ext cx="54173" cy="5417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7154465" y="1366181"/>
            <a:ext cx="298052" cy="55653"/>
            <a:chOff x="19078575" y="3106739"/>
            <a:chExt cx="794804" cy="148407"/>
          </a:xfrm>
        </p:grpSpPr>
        <p:grpSp>
          <p:nvGrpSpPr>
            <p:cNvPr id="26" name="Group 25"/>
            <p:cNvGrpSpPr/>
            <p:nvPr/>
          </p:nvGrpSpPr>
          <p:grpSpPr>
            <a:xfrm>
              <a:off x="19736219" y="3106739"/>
              <a:ext cx="137160" cy="137160"/>
              <a:chOff x="19740165" y="3110684"/>
              <a:chExt cx="138113" cy="138113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19740165" y="3110684"/>
                <a:ext cx="138113" cy="138113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19740165" y="3110684"/>
                <a:ext cx="138113" cy="138113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Rounded Rectangle 26"/>
            <p:cNvSpPr/>
            <p:nvPr/>
          </p:nvSpPr>
          <p:spPr>
            <a:xfrm>
              <a:off x="19415125" y="3110684"/>
              <a:ext cx="144462" cy="144462"/>
            </a:xfrm>
            <a:prstGeom prst="round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6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>
              <a:off x="19078575" y="3255146"/>
              <a:ext cx="161925" cy="0"/>
            </a:xfrm>
            <a:prstGeom prst="line">
              <a:avLst/>
            </a:prstGeom>
            <a:ln w="127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Picture Placeholder 35"/>
          <p:cNvSpPr>
            <a:spLocks noGrp="1"/>
          </p:cNvSpPr>
          <p:nvPr>
            <p:ph type="pic" sz="quarter" idx="17"/>
          </p:nvPr>
        </p:nvSpPr>
        <p:spPr>
          <a:xfrm>
            <a:off x="5869461" y="2131214"/>
            <a:ext cx="1305324" cy="2409359"/>
          </a:xfrm>
          <a:custGeom>
            <a:avLst/>
            <a:gdLst>
              <a:gd name="connsiteX0" fmla="*/ 8541 w 1308021"/>
              <a:gd name="connsiteY0" fmla="*/ 0 h 2409359"/>
              <a:gd name="connsiteX1" fmla="*/ 1299480 w 1308021"/>
              <a:gd name="connsiteY1" fmla="*/ 0 h 2409359"/>
              <a:gd name="connsiteX2" fmla="*/ 1308021 w 1308021"/>
              <a:gd name="connsiteY2" fmla="*/ 8878 h 2409359"/>
              <a:gd name="connsiteX3" fmla="*/ 1308021 w 1308021"/>
              <a:gd name="connsiteY3" fmla="*/ 2400481 h 2409359"/>
              <a:gd name="connsiteX4" fmla="*/ 1299480 w 1308021"/>
              <a:gd name="connsiteY4" fmla="*/ 2409359 h 2409359"/>
              <a:gd name="connsiteX5" fmla="*/ 8541 w 1308021"/>
              <a:gd name="connsiteY5" fmla="*/ 2409359 h 2409359"/>
              <a:gd name="connsiteX6" fmla="*/ 0 w 1308021"/>
              <a:gd name="connsiteY6" fmla="*/ 2400481 h 2409359"/>
              <a:gd name="connsiteX7" fmla="*/ 0 w 1308021"/>
              <a:gd name="connsiteY7" fmla="*/ 8878 h 2409359"/>
              <a:gd name="connsiteX8" fmla="*/ 8541 w 1308021"/>
              <a:gd name="connsiteY8" fmla="*/ 0 h 240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8021" h="2409359">
                <a:moveTo>
                  <a:pt x="8541" y="0"/>
                </a:moveTo>
                <a:lnTo>
                  <a:pt x="1299480" y="0"/>
                </a:lnTo>
                <a:cubicBezTo>
                  <a:pt x="1304198" y="0"/>
                  <a:pt x="1308021" y="3975"/>
                  <a:pt x="1308021" y="8878"/>
                </a:cubicBezTo>
                <a:lnTo>
                  <a:pt x="1308021" y="2400481"/>
                </a:lnTo>
                <a:cubicBezTo>
                  <a:pt x="1308021" y="2405384"/>
                  <a:pt x="1304198" y="2409359"/>
                  <a:pt x="1299480" y="2409359"/>
                </a:cubicBezTo>
                <a:lnTo>
                  <a:pt x="8541" y="2409359"/>
                </a:lnTo>
                <a:cubicBezTo>
                  <a:pt x="3824" y="2409359"/>
                  <a:pt x="0" y="2405384"/>
                  <a:pt x="0" y="2400481"/>
                </a:cubicBezTo>
                <a:lnTo>
                  <a:pt x="0" y="8878"/>
                </a:lnTo>
                <a:cubicBezTo>
                  <a:pt x="0" y="3975"/>
                  <a:pt x="3824" y="0"/>
                  <a:pt x="8541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6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50733"/>
      </p:ext>
    </p:extLst>
  </p:cSld>
  <p:clrMapOvr>
    <a:masterClrMapping/>
  </p:clrMapOvr>
  <p:transition spd="slow" advClick="0">
    <p:push dir="u"/>
  </p:transition>
  <p:extLst>
    <p:ext uri="{DCECCB84-F9BA-43D5-87BE-67443E8EF086}">
      <p15:sldGuideLst xmlns:p15="http://schemas.microsoft.com/office/powerpoint/2012/main">
        <p15:guide id="1" orient="horz" pos="2934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595314" y="1934633"/>
            <a:ext cx="7953374" cy="18725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35" y="1432135"/>
            <a:ext cx="5027326" cy="3049841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957511" y="1714500"/>
            <a:ext cx="3635375" cy="23241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76320"/>
      </p:ext>
    </p:extLst>
  </p:cSld>
  <p:clrMapOvr>
    <a:masterClrMapping/>
  </p:clrMapOvr>
  <p:transition spd="slow" advClick="0">
    <p:push dir="u"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Mini Half Picture a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25986" y="1543050"/>
            <a:ext cx="3821113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02122"/>
      </p:ext>
    </p:extLst>
  </p:cSld>
  <p:clrMapOvr>
    <a:masterClrMapping/>
  </p:clrMapOvr>
  <p:transition spd="slow" advClick="0">
    <p:push dir="u"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Mini Half Picture 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593725" y="1543050"/>
            <a:ext cx="7953375" cy="274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93725" y="1543050"/>
            <a:ext cx="3821113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71614"/>
      </p:ext>
    </p:extLst>
  </p:cSld>
  <p:clrMapOvr>
    <a:masterClrMapping/>
  </p:clrMapOvr>
  <p:transition spd="slow" advClick="0">
    <p:push dir="u"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, Mission &amp; Valu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1543050"/>
            <a:ext cx="3152716" cy="2743200"/>
          </a:xfrm>
          <a:custGeom>
            <a:avLst/>
            <a:gdLst>
              <a:gd name="connsiteX0" fmla="*/ 0 w 9516533"/>
              <a:gd name="connsiteY0" fmla="*/ 0 h 8280400"/>
              <a:gd name="connsiteX1" fmla="*/ 5376333 w 9516533"/>
              <a:gd name="connsiteY1" fmla="*/ 0 h 8280400"/>
              <a:gd name="connsiteX2" fmla="*/ 9516533 w 9516533"/>
              <a:gd name="connsiteY2" fmla="*/ 4140200 h 8280400"/>
              <a:gd name="connsiteX3" fmla="*/ 5376333 w 9516533"/>
              <a:gd name="connsiteY3" fmla="*/ 8280400 h 8280400"/>
              <a:gd name="connsiteX4" fmla="*/ 0 w 9516533"/>
              <a:gd name="connsiteY4" fmla="*/ 8280400 h 828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6533" h="8280400">
                <a:moveTo>
                  <a:pt x="0" y="0"/>
                </a:moveTo>
                <a:lnTo>
                  <a:pt x="5376333" y="0"/>
                </a:lnTo>
                <a:cubicBezTo>
                  <a:pt x="7662902" y="0"/>
                  <a:pt x="9516533" y="1853631"/>
                  <a:pt x="9516533" y="4140200"/>
                </a:cubicBezTo>
                <a:cubicBezTo>
                  <a:pt x="9516533" y="6426769"/>
                  <a:pt x="7662902" y="8280400"/>
                  <a:pt x="5376333" y="8280400"/>
                </a:cubicBezTo>
                <a:lnTo>
                  <a:pt x="0" y="8280400"/>
                </a:lnTo>
                <a:close/>
              </a:path>
            </a:pathLst>
          </a:cu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61152"/>
      </p:ext>
    </p:extLst>
  </p:cSld>
  <p:clrMapOvr>
    <a:masterClrMapping/>
  </p:clrMapOvr>
  <p:transition spd="slow" advClick="0">
    <p:push dir="u"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Half Picture at Lef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986213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0016"/>
      </p:ext>
    </p:extLst>
  </p:cSld>
  <p:clrMapOvr>
    <a:masterClrMapping/>
  </p:clrMapOvr>
  <p:transition spd="slow" advClick="0">
    <p:push dir="u"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Half Picture at Lef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70787"/>
      </p:ext>
    </p:extLst>
  </p:cSld>
  <p:clrMapOvr>
    <a:masterClrMapping/>
  </p:clrMapOvr>
  <p:transition spd="slow" advClick="0">
    <p:push dir="u"/>
  </p:transition>
  <p:extLst>
    <p:ext uri="{DCECCB84-F9BA-43D5-87BE-67443E8EF086}">
      <p15:sldGuideLst xmlns:p15="http://schemas.microsoft.com/office/powerpoint/2012/main">
        <p15:guide id="0" orient="horz" pos="972" userDrawn="1">
          <p15:clr>
            <a:srgbClr val="FBAE40"/>
          </p15:clr>
        </p15:guide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70A8F663-EEBC-B110-5652-B3F5BA590D76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4" y="4733240"/>
            <a:ext cx="1190236" cy="245261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DC1824BD-4A71-9D92-FA66-0B587F6AA3B2}"/>
              </a:ext>
            </a:extLst>
          </p:cNvPr>
          <p:cNvSpPr/>
          <p:nvPr userDrawn="1"/>
        </p:nvSpPr>
        <p:spPr>
          <a:xfrm flipH="1">
            <a:off x="6334298" y="-24939"/>
            <a:ext cx="2809702" cy="906087"/>
          </a:xfrm>
          <a:custGeom>
            <a:avLst/>
            <a:gdLst/>
            <a:ahLst/>
            <a:cxnLst/>
            <a:rect l="l" t="t" r="r" b="b"/>
            <a:pathLst>
              <a:path w="5962894" h="3652273">
                <a:moveTo>
                  <a:pt x="5962894" y="0"/>
                </a:moveTo>
                <a:lnTo>
                  <a:pt x="0" y="0"/>
                </a:lnTo>
                <a:lnTo>
                  <a:pt x="0" y="3652272"/>
                </a:lnTo>
                <a:lnTo>
                  <a:pt x="5962894" y="3652272"/>
                </a:lnTo>
                <a:lnTo>
                  <a:pt x="5962894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C51775-8295-42EF-A7FC-02D6C0A56DC9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1559146" y="4699099"/>
            <a:ext cx="852021" cy="313544"/>
          </a:xfrm>
          <a:prstGeom prst="rect">
            <a:avLst/>
          </a:prstGeom>
        </p:spPr>
      </p:pic>
      <p:pic>
        <p:nvPicPr>
          <p:cNvPr id="11" name="Picture 10" descr="A logo with blue and orange lines&#10;&#10;AI-generated content may be incorrect.">
            <a:extLst>
              <a:ext uri="{FF2B5EF4-FFF2-40B4-BE49-F238E27FC236}">
                <a16:creationId xmlns:a16="http://schemas.microsoft.com/office/drawing/2014/main" id="{F3C6BF93-FC6A-281D-4796-97DAAA936726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18" y="4281236"/>
            <a:ext cx="1274282" cy="90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3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4" r:id="rId2"/>
    <p:sldLayoutId id="2147483688" r:id="rId3"/>
    <p:sldLayoutId id="2147483675" r:id="rId4"/>
    <p:sldLayoutId id="2147483690" r:id="rId5"/>
    <p:sldLayoutId id="2147483691" r:id="rId6"/>
    <p:sldLayoutId id="2147483689" r:id="rId7"/>
    <p:sldLayoutId id="2147483676" r:id="rId8"/>
    <p:sldLayoutId id="2147483695" r:id="rId9"/>
    <p:sldLayoutId id="2147483677" r:id="rId10"/>
    <p:sldLayoutId id="2147483678" r:id="rId11"/>
    <p:sldLayoutId id="2147483679" r:id="rId12"/>
    <p:sldLayoutId id="2147483686" r:id="rId13"/>
    <p:sldLayoutId id="2147483687" r:id="rId14"/>
    <p:sldLayoutId id="2147483693" r:id="rId15"/>
    <p:sldLayoutId id="2147483680" r:id="rId16"/>
    <p:sldLayoutId id="2147483683" r:id="rId17"/>
    <p:sldLayoutId id="2147483682" r:id="rId18"/>
    <p:sldLayoutId id="2147483681" r:id="rId19"/>
    <p:sldLayoutId id="2147483692" r:id="rId20"/>
    <p:sldLayoutId id="2147483694" r:id="rId21"/>
    <p:sldLayoutId id="2147483684" r:id="rId22"/>
    <p:sldLayoutId id="2147483685" r:id="rId23"/>
  </p:sldLayoutIdLst>
  <p:transition spd="slow" advClick="0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70A8F663-EEBC-B110-5652-B3F5BA590D76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480" y="4739774"/>
            <a:ext cx="1190236" cy="245261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DC1824BD-4A71-9D92-FA66-0B587F6AA3B2}"/>
              </a:ext>
            </a:extLst>
          </p:cNvPr>
          <p:cNvSpPr/>
          <p:nvPr userDrawn="1"/>
        </p:nvSpPr>
        <p:spPr>
          <a:xfrm rot="10800000" flipH="1">
            <a:off x="0" y="3222335"/>
            <a:ext cx="2809702" cy="1958109"/>
          </a:xfrm>
          <a:custGeom>
            <a:avLst/>
            <a:gdLst/>
            <a:ahLst/>
            <a:cxnLst/>
            <a:rect l="l" t="t" r="r" b="b"/>
            <a:pathLst>
              <a:path w="5962894" h="3652273">
                <a:moveTo>
                  <a:pt x="5962894" y="0"/>
                </a:moveTo>
                <a:lnTo>
                  <a:pt x="0" y="0"/>
                </a:lnTo>
                <a:lnTo>
                  <a:pt x="0" y="3652272"/>
                </a:lnTo>
                <a:lnTo>
                  <a:pt x="5962894" y="3652272"/>
                </a:lnTo>
                <a:lnTo>
                  <a:pt x="5962894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C51775-8295-42EF-A7FC-02D6C0A56DC9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8064385" y="4739774"/>
            <a:ext cx="852021" cy="313544"/>
          </a:xfrm>
          <a:prstGeom prst="rect">
            <a:avLst/>
          </a:prstGeom>
        </p:spPr>
      </p:pic>
      <p:pic>
        <p:nvPicPr>
          <p:cNvPr id="11" name="Picture 10" descr="A logo with blue and orange lines&#10;&#10;AI-generated content may be incorrect.">
            <a:extLst>
              <a:ext uri="{FF2B5EF4-FFF2-40B4-BE49-F238E27FC236}">
                <a16:creationId xmlns:a16="http://schemas.microsoft.com/office/drawing/2014/main" id="{F3C6BF93-FC6A-281D-4796-97DAAA936726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18" y="90182"/>
            <a:ext cx="1274282" cy="90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3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</p:sldLayoutIdLst>
  <p:transition spd="slow" advClick="0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DA546B-E550-8EE3-B4A8-7F8C1385BB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L" dirty="0"/>
              <a:t>XRM2025 – Template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D63EB-F4FD-4E2A-004E-AF677683D9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58847246"/>
      </p:ext>
    </p:extLst>
  </p:cSld>
  <p:clrMapOvr>
    <a:masterClrMapping/>
  </p:clrMapOvr>
  <p:transition spd="slow" advClick="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F326F9-2FB4-6320-E8C6-975504AEE0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L" dirty="0"/>
              <a:t>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786B5-5C9C-8DD4-149A-5D90604F97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L" dirty="0"/>
              <a:t>Text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FA0BB42-85FC-4151-619E-0D8278424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5D1B9-C2D0-AB99-7D3D-3510D8F90467}"/>
              </a:ext>
            </a:extLst>
          </p:cNvPr>
          <p:cNvSpPr txBox="1"/>
          <p:nvPr/>
        </p:nvSpPr>
        <p:spPr>
          <a:xfrm>
            <a:off x="584202" y="1543050"/>
            <a:ext cx="20042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Typefont - Lato</a:t>
            </a:r>
          </a:p>
        </p:txBody>
      </p:sp>
    </p:spTree>
    <p:extLst>
      <p:ext uri="{BB962C8B-B14F-4D97-AF65-F5344CB8AC3E}">
        <p14:creationId xmlns:p14="http://schemas.microsoft.com/office/powerpoint/2010/main" val="2918981245"/>
      </p:ext>
    </p:extLst>
  </p:cSld>
  <p:clrMapOvr>
    <a:masterClrMapping/>
  </p:clrMapOvr>
  <p:transition spd="slow" advClick="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B3415A-4AA1-0D88-FBD5-3DB21EE99C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099E1-5B68-0163-D9E4-B0000DDC83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625250-BFA7-25DC-5BEE-33266E7DFE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54404012"/>
      </p:ext>
    </p:extLst>
  </p:cSld>
  <p:clrMapOvr>
    <a:masterClrMapping/>
  </p:clrMapOvr>
  <p:transition spd="slow" advClick="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EFD336-1159-4722-1186-4F691714E4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4CA14-C963-2AD6-B5DD-9041B1BD0F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1C06AF8-85BF-55AB-BFCE-B58326BD7E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36678929"/>
      </p:ext>
    </p:extLst>
  </p:cSld>
  <p:clrMapOvr>
    <a:masterClrMapping/>
  </p:clrMapOvr>
  <p:transition spd="slow" advClick="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logo with blue and orange lines&#10;&#10;AI-generated content may be incorrect.">
            <a:extLst>
              <a:ext uri="{FF2B5EF4-FFF2-40B4-BE49-F238E27FC236}">
                <a16:creationId xmlns:a16="http://schemas.microsoft.com/office/drawing/2014/main" id="{85264495-3F69-0F4C-0F1F-BE9D36690DD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0" r="18470"/>
          <a:stretch/>
        </p:blipFill>
        <p:spPr>
          <a:xfrm>
            <a:off x="3928020" y="959101"/>
            <a:ext cx="1287960" cy="1448955"/>
          </a:xfrm>
          <a:prstGeom prst="rect">
            <a:avLst/>
          </a:prstGeom>
          <a:noFill/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6CA5E4B2-2AFF-62DA-CC85-BF4D0070BFBA}"/>
              </a:ext>
            </a:extLst>
          </p:cNvPr>
          <p:cNvSpPr txBox="1">
            <a:spLocks/>
          </p:cNvSpPr>
          <p:nvPr/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anchor="ctr" anchorCtr="0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000" kern="1200">
                <a:solidFill>
                  <a:schemeClr val="accent5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L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159034068"/>
      </p:ext>
    </p:extLst>
  </p:cSld>
  <p:clrMapOvr>
    <a:masterClrMapping/>
  </p:clrMapOvr>
  <p:transition spd="slow" advClick="0">
    <p:push dir="u"/>
  </p:transition>
</p:sld>
</file>

<file path=ppt/theme/theme1.xml><?xml version="1.0" encoding="utf-8"?>
<a:theme xmlns:a="http://schemas.openxmlformats.org/drawingml/2006/main" name="Office Theme">
  <a:themeElements>
    <a:clrScheme name="UM7">
      <a:dk1>
        <a:srgbClr val="00A1DB"/>
      </a:dk1>
      <a:lt1>
        <a:srgbClr val="FFFFFF"/>
      </a:lt1>
      <a:dk2>
        <a:srgbClr val="00A1DB"/>
      </a:dk2>
      <a:lt2>
        <a:srgbClr val="E7E6E6"/>
      </a:lt2>
      <a:accent1>
        <a:srgbClr val="E84E10"/>
      </a:accent1>
      <a:accent2>
        <a:srgbClr val="001C3C"/>
      </a:accent2>
      <a:accent3>
        <a:srgbClr val="00A2DB"/>
      </a:accent3>
      <a:accent4>
        <a:srgbClr val="001B3C"/>
      </a:accent4>
      <a:accent5>
        <a:srgbClr val="7FD0ED"/>
      </a:accent5>
      <a:accent6>
        <a:srgbClr val="001A3C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UM7">
      <a:dk1>
        <a:srgbClr val="00A1DB"/>
      </a:dk1>
      <a:lt1>
        <a:srgbClr val="FFFFFF"/>
      </a:lt1>
      <a:dk2>
        <a:srgbClr val="00A1DB"/>
      </a:dk2>
      <a:lt2>
        <a:srgbClr val="E7E6E6"/>
      </a:lt2>
      <a:accent1>
        <a:srgbClr val="E84E10"/>
      </a:accent1>
      <a:accent2>
        <a:srgbClr val="001C3C"/>
      </a:accent2>
      <a:accent3>
        <a:srgbClr val="00A2DB"/>
      </a:accent3>
      <a:accent4>
        <a:srgbClr val="001B3C"/>
      </a:accent4>
      <a:accent5>
        <a:srgbClr val="7FD0ED"/>
      </a:accent5>
      <a:accent6>
        <a:srgbClr val="001A3C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ea72f6-171c-427d-8361-542e4bb24fa2" xsi:nil="true"/>
    <lcf76f155ced4ddcb4097134ff3c332f xmlns="49f09cfc-a3e2-437d-a672-7998e1263459">
      <Terms xmlns="http://schemas.microsoft.com/office/infopath/2007/PartnerControls"/>
    </lcf76f155ced4ddcb4097134ff3c332f>
    <SharedWithUsers xmlns="45ea72f6-171c-427d-8361-542e4bb24fa2">
      <UserInfo>
        <DisplayName>Grigorjan, David (MW)</DisplayName>
        <AccountId>182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1AC0541B6104BBAAA65E6CDDE4BC6" ma:contentTypeVersion="14" ma:contentTypeDescription="Create a new document." ma:contentTypeScope="" ma:versionID="fdf625aecb0ea107b17905f0aac50050">
  <xsd:schema xmlns:xsd="http://www.w3.org/2001/XMLSchema" xmlns:xs="http://www.w3.org/2001/XMLSchema" xmlns:p="http://schemas.microsoft.com/office/2006/metadata/properties" xmlns:ns2="45ea72f6-171c-427d-8361-542e4bb24fa2" xmlns:ns3="49f09cfc-a3e2-437d-a672-7998e1263459" targetNamespace="http://schemas.microsoft.com/office/2006/metadata/properties" ma:root="true" ma:fieldsID="450bba266f0e2b57e0589762cb17b6bb" ns2:_="" ns3:_="">
    <xsd:import namespace="45ea72f6-171c-427d-8361-542e4bb24fa2"/>
    <xsd:import namespace="49f09cfc-a3e2-437d-a672-7998e126345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ea72f6-171c-427d-8361-542e4bb24fa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0951787-e56e-4878-bd7e-faec4645db0b}" ma:internalName="TaxCatchAll" ma:showField="CatchAllData" ma:web="45ea72f6-171c-427d-8361-542e4bb24f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f09cfc-a3e2-437d-a672-7998e12634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3e7061f6-de73-44c7-bfdb-4de9ff9c12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1EECA8-47E0-4CD5-946E-4A74188D90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DC7468-928A-4E9C-AAD7-FDFCC193E7FD}">
  <ds:schemaRefs>
    <ds:schemaRef ds:uri="49f09cfc-a3e2-437d-a672-7998e1263459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45ea72f6-171c-427d-8361-542e4bb24fa2"/>
    <ds:schemaRef ds:uri="http://purl.org/dc/terms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3AF1041C-31A0-42AF-8237-C0726B8F36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ea72f6-171c-427d-8361-542e4bb24fa2"/>
    <ds:schemaRef ds:uri="49f09cfc-a3e2-437d-a672-7998e12634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9</Words>
  <Application>Microsoft Macintosh PowerPoint</Application>
  <PresentationFormat>On-screen Show (16:9)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Lato</vt:lpstr>
      <vt:lpstr>Lato Black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Jafar</dc:creator>
  <cp:lastModifiedBy>Palma, Roberta di (MW)</cp:lastModifiedBy>
  <cp:revision>30</cp:revision>
  <dcterms:created xsi:type="dcterms:W3CDTF">2015-05-25T12:45:08Z</dcterms:created>
  <dcterms:modified xsi:type="dcterms:W3CDTF">2025-05-21T09:09:39Z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0x01010070F1AC0541B6104BBAAA65E6CDDE4BC6</vt:lpwstr>
  </property>
  <property fmtid="{D5CDD505-2E9C-101B-9397-08002B2CF9AE}" pid="3" name="MediaServiceImageTags">
    <vt:lpwstr/>
  </property>
</Properties>
</file>